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32" d="100"/>
          <a:sy n="32" d="100"/>
        </p:scale>
        <p:origin x="3012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49aff744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49aff744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49aff744f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49aff744f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49aff744f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49aff744f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49aff744f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49aff744f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49aff744f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b49aff744f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154550" y="-125850"/>
            <a:ext cx="22629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366100" y="1085919"/>
            <a:ext cx="29259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70600" y="95319"/>
            <a:ext cx="2925900" cy="30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4114800" cy="2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61156" y="2203450"/>
            <a:ext cx="3886200" cy="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61156" y="1453357"/>
            <a:ext cx="38862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2019300" cy="2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marL="914400" lvl="1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324100" y="800100"/>
            <a:ext cx="2019300" cy="2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marL="914400" lvl="1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8600" y="767556"/>
            <a:ext cx="20202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8600" y="1087438"/>
            <a:ext cx="2020200" cy="19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marL="2743200" lvl="5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marL="3200400" lvl="6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marL="3657600" lvl="7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marL="4114800" lvl="8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322513" y="767556"/>
            <a:ext cx="20208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322513" y="1087438"/>
            <a:ext cx="2020800" cy="19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marL="2743200" lvl="5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marL="3200400" lvl="6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marL="3657600" lvl="7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marL="4114800" lvl="8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8600" y="136525"/>
            <a:ext cx="1504200" cy="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787525" y="136525"/>
            <a:ext cx="2556000" cy="29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2pPr>
            <a:lvl3pPr marL="1371600" lvl="2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marL="2743200" lvl="5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marL="3200400" lvl="6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marL="3657600" lvl="7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marL="4114800" lvl="8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8600" y="717550"/>
            <a:ext cx="1504200" cy="23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marL="914400" lvl="1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marL="1371600" lvl="2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96144" y="2400300"/>
            <a:ext cx="27432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896144" y="306388"/>
            <a:ext cx="2743200" cy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96144" y="2683669"/>
            <a:ext cx="27432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marL="914400" lvl="1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marL="1371600" lvl="2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4114800" cy="2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marR="0" lvl="0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2628900" y="121256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latin typeface="Comic Sans MS"/>
                <a:ea typeface="Comic Sans MS"/>
                <a:cs typeface="Comic Sans MS"/>
                <a:sym typeface="Comic Sans MS"/>
              </a:rPr>
              <a:t>Título</a:t>
            </a:r>
            <a:endParaRPr sz="3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39325" y="30003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Autora(s):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mic Sans MS"/>
                <a:ea typeface="Comic Sans MS"/>
                <a:cs typeface="Comic Sans MS"/>
                <a:sym typeface="Comic Sans MS"/>
              </a:rPr>
              <a:t>Introdução</a:t>
            </a:r>
            <a:endParaRPr sz="2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2971800" y="22511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mic Sans MS"/>
                <a:ea typeface="Comic Sans MS"/>
                <a:cs typeface="Comic Sans MS"/>
                <a:sym typeface="Comic Sans MS"/>
              </a:rPr>
              <a:t>Metodologia</a:t>
            </a:r>
            <a:endParaRPr sz="2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2971800" y="22511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pt-BR">
                <a:latin typeface="Comic Sans MS"/>
                <a:ea typeface="Comic Sans MS"/>
                <a:cs typeface="Comic Sans MS"/>
                <a:sym typeface="Comic Sans MS"/>
              </a:rPr>
              <a:t>Incluir na metodologia os objetivos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mic Sans MS"/>
                <a:ea typeface="Comic Sans MS"/>
                <a:cs typeface="Comic Sans MS"/>
                <a:sym typeface="Comic Sans MS"/>
              </a:rPr>
              <a:t>Desenvolvimento</a:t>
            </a:r>
            <a:endParaRPr sz="2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2971800" y="22511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omic Sans MS"/>
                <a:ea typeface="Comic Sans MS"/>
                <a:cs typeface="Comic Sans MS"/>
                <a:sym typeface="Comic Sans MS"/>
              </a:rPr>
              <a:t>Resultados</a:t>
            </a:r>
            <a:endParaRPr sz="2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2971800" y="22511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/>
          </p:nvPr>
        </p:nvSpPr>
        <p:spPr>
          <a:xfrm>
            <a:off x="141975" y="1065213"/>
            <a:ext cx="3886200" cy="7350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500">
                <a:latin typeface="Comic Sans MS"/>
                <a:ea typeface="Comic Sans MS"/>
                <a:cs typeface="Comic Sans MS"/>
                <a:sym typeface="Comic Sans MS"/>
              </a:rPr>
              <a:t>Referências Bibliográficas</a:t>
            </a:r>
            <a:endParaRPr sz="2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2971800" y="2251175"/>
            <a:ext cx="3200400" cy="876300"/>
          </a:xfrm>
          <a:prstGeom prst="rect">
            <a:avLst/>
          </a:prstGeom>
        </p:spPr>
        <p:txBody>
          <a:bodyPr spcFirstLastPara="1" wrap="square" lIns="45725" tIns="22850" rIns="45725" bIns="22850" anchor="t" anchorCtr="0">
            <a:norm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Apresentação na tela (16:9)</PresentationFormat>
  <Paragraphs>8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Título</vt:lpstr>
      <vt:lpstr>Introdução</vt:lpstr>
      <vt:lpstr>Metodologia</vt:lpstr>
      <vt:lpstr>Desenvolvimento</vt:lpstr>
      <vt:lpstr>Resultados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User</dc:creator>
  <cp:lastModifiedBy>User</cp:lastModifiedBy>
  <cp:revision>1</cp:revision>
  <dcterms:modified xsi:type="dcterms:W3CDTF">2024-01-30T12:47:16Z</dcterms:modified>
</cp:coreProperties>
</file>